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6" r:id="rId3"/>
    <p:sldId id="266" r:id="rId4"/>
    <p:sldId id="259" r:id="rId5"/>
    <p:sldId id="258"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0234" autoAdjust="0"/>
  </p:normalViewPr>
  <p:slideViewPr>
    <p:cSldViewPr snapToGrid="0">
      <p:cViewPr>
        <p:scale>
          <a:sx n="60" d="100"/>
          <a:sy n="60" d="100"/>
        </p:scale>
        <p:origin x="1116" y="-348"/>
      </p:cViewPr>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CFDA-E168-4797-8C9F-A0019269CA2C}" type="datetimeFigureOut">
              <a:rPr lang="en-US" smtClean="0"/>
              <a:t>12/29/2024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6E3FD-2DB0-4848-A11C-DAFA3A5FB797}" type="slidenum">
              <a:rPr lang="en-US" smtClean="0"/>
              <a:t>‹#›</a:t>
            </a:fld>
            <a:endParaRPr lang="en-US" dirty="0"/>
          </a:p>
        </p:txBody>
      </p:sp>
    </p:spTree>
    <p:extLst>
      <p:ext uri="{BB962C8B-B14F-4D97-AF65-F5344CB8AC3E}">
        <p14:creationId xmlns:p14="http://schemas.microsoft.com/office/powerpoint/2010/main" val="120772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hope that you are having a great day. </a:t>
            </a:r>
          </a:p>
          <a:p>
            <a:endParaRPr lang="en-US" dirty="0"/>
          </a:p>
          <a:p>
            <a:r>
              <a:rPr lang="en-US" dirty="0"/>
              <a:t>Thank you for your interest in having goats at your event.</a:t>
            </a:r>
          </a:p>
        </p:txBody>
      </p:sp>
      <p:sp>
        <p:nvSpPr>
          <p:cNvPr id="4" name="Slide Number Placeholder 3"/>
          <p:cNvSpPr>
            <a:spLocks noGrp="1"/>
          </p:cNvSpPr>
          <p:nvPr>
            <p:ph type="sldNum" sz="quarter" idx="5"/>
          </p:nvPr>
        </p:nvSpPr>
        <p:spPr/>
        <p:txBody>
          <a:bodyPr/>
          <a:lstStyle/>
          <a:p>
            <a:fld id="{7506E3FD-2DB0-4848-A11C-DAFA3A5FB797}" type="slidenum">
              <a:rPr lang="en-US" smtClean="0"/>
              <a:t>1</a:t>
            </a:fld>
            <a:endParaRPr lang="en-US" dirty="0"/>
          </a:p>
        </p:txBody>
      </p:sp>
    </p:spTree>
    <p:extLst>
      <p:ext uri="{BB962C8B-B14F-4D97-AF65-F5344CB8AC3E}">
        <p14:creationId xmlns:p14="http://schemas.microsoft.com/office/powerpoint/2010/main" val="2281535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t>What are the costs? – We have a cost sheet for different events.</a:t>
            </a:r>
          </a:p>
          <a:p>
            <a:pPr marL="171450" indent="-171450">
              <a:buFont typeface="Arial" panose="020B0604020202020204" pitchFamily="34" charset="0"/>
              <a:buChar char="•"/>
            </a:pPr>
            <a:r>
              <a:rPr lang="en-US" sz="1000" dirty="0"/>
              <a:t>Do you have insurance? – Yes. We have liability insurance we can provide you with a copy if needed</a:t>
            </a:r>
          </a:p>
          <a:p>
            <a:pPr marL="171450" indent="-171450">
              <a:buFont typeface="Arial" panose="020B0604020202020204" pitchFamily="34" charset="0"/>
              <a:buChar char="•"/>
            </a:pPr>
            <a:r>
              <a:rPr lang="en-US" sz="1000" dirty="0"/>
              <a:t>How do I know what kind of setup I need? – We can discuss this and figure out what you need for your event. </a:t>
            </a:r>
          </a:p>
          <a:p>
            <a:pPr marL="171450" indent="-171450">
              <a:buFont typeface="Arial" panose="020B0604020202020204" pitchFamily="34" charset="0"/>
              <a:buChar char="•"/>
            </a:pPr>
            <a:r>
              <a:rPr lang="en-US" sz="1000" dirty="0"/>
              <a:t>What if there is an emergency and we have to cancel or move the event? – We offer rescheduling if there is an emergency, if it is a complete cancelation then we have to keep the hold fee as we held this date for you and you alone.</a:t>
            </a:r>
          </a:p>
          <a:p>
            <a:pPr marL="171450" indent="-171450">
              <a:buFont typeface="Arial" panose="020B0604020202020204" pitchFamily="34" charset="0"/>
              <a:buChar char="•"/>
            </a:pPr>
            <a:r>
              <a:rPr lang="en-US" sz="1000" dirty="0"/>
              <a:t>---------------------------------------------------------------</a:t>
            </a:r>
          </a:p>
          <a:p>
            <a:pPr marL="171450" indent="-171450">
              <a:buFont typeface="Arial" panose="020B0604020202020204" pitchFamily="34" charset="0"/>
              <a:buChar char="•"/>
            </a:pPr>
            <a:r>
              <a:rPr lang="en-US" sz="1000" dirty="0"/>
              <a:t>How can you help? – We love help, If you would like to purchase treats for the goats, or provide anything we would appreciate it. If you would like to volunteer and help us that would be awesome!</a:t>
            </a:r>
          </a:p>
          <a:p>
            <a:pPr marL="171450" indent="-171450">
              <a:buFont typeface="Arial" panose="020B0604020202020204" pitchFamily="34" charset="0"/>
              <a:buChar char="•"/>
            </a:pPr>
            <a:r>
              <a:rPr lang="en-US" sz="1000" dirty="0"/>
              <a:t>Do you charge for setup? – No that is included in your price.  Our setups and teardown can take as long as 1.5 hours both ways. This is because we have to make sure that we are safe our animals are safe and so is the location and your guests.  We can setup and teardown faster with help! So if you have anyone that would like to assist or volunteer that would be amazing</a:t>
            </a:r>
          </a:p>
          <a:p>
            <a:pPr marL="171450" indent="-171450">
              <a:buFont typeface="Arial" panose="020B0604020202020204" pitchFamily="34" charset="0"/>
              <a:buChar char="•"/>
            </a:pPr>
            <a:r>
              <a:rPr lang="en-US" sz="1000" dirty="0"/>
              <a:t>Do you do discounts? – Yes, these are a case by case basis, Jennifer has to give final say.</a:t>
            </a:r>
          </a:p>
          <a:p>
            <a:pPr marL="171450" indent="-171450">
              <a:buFont typeface="Arial" panose="020B0604020202020204" pitchFamily="34" charset="0"/>
              <a:buChar char="•"/>
            </a:pPr>
            <a:r>
              <a:rPr lang="en-US" sz="1000" dirty="0"/>
              <a:t>How do I schedule and event? – You contact us via jjsecondchancesmallholdings@gmail.com or via phone 307-399-7407 </a:t>
            </a:r>
          </a:p>
          <a:p>
            <a:pPr marL="171450" indent="-171450">
              <a:buFont typeface="Arial" panose="020B0604020202020204" pitchFamily="34" charset="0"/>
              <a:buChar char="•"/>
            </a:pPr>
            <a:r>
              <a:rPr lang="en-US" sz="1000" dirty="0"/>
              <a:t>How old do you have to hold a goat? – it depends at a private event such as a birthday party there is a release of liability that the event coordinator signs and then we allow younger individuals to hold goats. At open event such as a library event the age is 12 and up with a responsible adult (individual over 18 that takes responsibility for the care and welfare of that minor.) if there is no adult then they have to be over 16y/o per my insurance. </a:t>
            </a:r>
          </a:p>
        </p:txBody>
      </p:sp>
      <p:sp>
        <p:nvSpPr>
          <p:cNvPr id="4" name="Slide Number Placeholder 3"/>
          <p:cNvSpPr>
            <a:spLocks noGrp="1"/>
          </p:cNvSpPr>
          <p:nvPr>
            <p:ph type="sldNum" sz="quarter" idx="5"/>
          </p:nvPr>
        </p:nvSpPr>
        <p:spPr/>
        <p:txBody>
          <a:bodyPr/>
          <a:lstStyle/>
          <a:p>
            <a:fld id="{7506E3FD-2DB0-4848-A11C-DAFA3A5FB797}" type="slidenum">
              <a:rPr lang="en-US" smtClean="0"/>
              <a:t>10</a:t>
            </a:fld>
            <a:endParaRPr lang="en-US" dirty="0"/>
          </a:p>
        </p:txBody>
      </p:sp>
    </p:spTree>
    <p:extLst>
      <p:ext uri="{BB962C8B-B14F-4D97-AF65-F5344CB8AC3E}">
        <p14:creationId xmlns:p14="http://schemas.microsoft.com/office/powerpoint/2010/main" val="56497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p:txBody>
      </p:sp>
      <p:sp>
        <p:nvSpPr>
          <p:cNvPr id="4" name="Slide Number Placeholder 3"/>
          <p:cNvSpPr>
            <a:spLocks noGrp="1"/>
          </p:cNvSpPr>
          <p:nvPr>
            <p:ph type="sldNum" sz="quarter" idx="5"/>
          </p:nvPr>
        </p:nvSpPr>
        <p:spPr/>
        <p:txBody>
          <a:bodyPr/>
          <a:lstStyle/>
          <a:p>
            <a:fld id="{7506E3FD-2DB0-4848-A11C-DAFA3A5FB797}" type="slidenum">
              <a:rPr lang="en-US" smtClean="0"/>
              <a:t>11</a:t>
            </a:fld>
            <a:endParaRPr lang="en-US" dirty="0"/>
          </a:p>
        </p:txBody>
      </p:sp>
    </p:spTree>
    <p:extLst>
      <p:ext uri="{BB962C8B-B14F-4D97-AF65-F5344CB8AC3E}">
        <p14:creationId xmlns:p14="http://schemas.microsoft.com/office/powerpoint/2010/main" val="115225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you like us at your event?</a:t>
            </a:r>
          </a:p>
          <a:p>
            <a:r>
              <a:rPr lang="en-US" dirty="0"/>
              <a:t>We can do many kinds of events from private / closed to open events. </a:t>
            </a:r>
          </a:p>
          <a:p>
            <a:endParaRPr lang="en-US" dirty="0"/>
          </a:p>
          <a:p>
            <a:r>
              <a:rPr lang="en-US" dirty="0"/>
              <a:t>Private or Closed Events are where you have a host that can sign our release of liability and are responsible for all individuals at the event. This allows for younger individuals 6-8 and up to pet and hold goats. This is also where there is only a certain number of individuals that will be showing up (normally under 50.)  At any event anyone can pet, brush, love on the goats they just have to be above a certain age to hold the goats for the safety of the goats and individuals holding them.</a:t>
            </a:r>
          </a:p>
          <a:p>
            <a:endParaRPr lang="en-US" dirty="0"/>
          </a:p>
          <a:p>
            <a:r>
              <a:rPr lang="en-US" dirty="0"/>
              <a:t>Private events can be </a:t>
            </a:r>
            <a:r>
              <a:rPr lang="en-US" u="sng" dirty="0"/>
              <a:t>at the farm </a:t>
            </a:r>
            <a:r>
              <a:rPr lang="en-US" dirty="0"/>
              <a:t>as goat therapy, goat yoga and other groups under 15. Please contact us for information about larger groups. We set up in outdoor area for you to spend time with the animals.</a:t>
            </a:r>
          </a:p>
          <a:p>
            <a:endParaRPr lang="en-US" dirty="0"/>
          </a:p>
          <a:p>
            <a:r>
              <a:rPr lang="en-US" dirty="0"/>
              <a:t>Open Events – this is where we follow the rules of events, we can provide a copy to the Event coordinator if needed, we have fliers for those that have questions. We post the signage of the rules on the gate for the safety of the animals, us and the guests. This also helps us keep insurance cost down and this keeps the event costs down. </a:t>
            </a:r>
          </a:p>
        </p:txBody>
      </p:sp>
      <p:sp>
        <p:nvSpPr>
          <p:cNvPr id="4" name="Slide Number Placeholder 3"/>
          <p:cNvSpPr>
            <a:spLocks noGrp="1"/>
          </p:cNvSpPr>
          <p:nvPr>
            <p:ph type="sldNum" sz="quarter" idx="5"/>
          </p:nvPr>
        </p:nvSpPr>
        <p:spPr/>
        <p:txBody>
          <a:bodyPr/>
          <a:lstStyle/>
          <a:p>
            <a:fld id="{7506E3FD-2DB0-4848-A11C-DAFA3A5FB797}" type="slidenum">
              <a:rPr lang="en-US" smtClean="0"/>
              <a:t>2</a:t>
            </a:fld>
            <a:endParaRPr lang="en-US" dirty="0"/>
          </a:p>
        </p:txBody>
      </p:sp>
    </p:spTree>
    <p:extLst>
      <p:ext uri="{BB962C8B-B14F-4D97-AF65-F5344CB8AC3E}">
        <p14:creationId xmlns:p14="http://schemas.microsoft.com/office/powerpoint/2010/main" val="39185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 – Goats are fun for all ages! Not only fun to watch but the are fun to brush love on and hold. The goats are great for helping the mood of the event to be positive and happy. </a:t>
            </a:r>
          </a:p>
          <a:p>
            <a:endParaRPr lang="en-US" dirty="0"/>
          </a:p>
          <a:p>
            <a:r>
              <a:rPr lang="en-US" dirty="0"/>
              <a:t>Something Different – Have you seen an event where goats are? They are a novelty and so much fun to watch on social media but they are more fun to be around.</a:t>
            </a:r>
          </a:p>
          <a:p>
            <a:endParaRPr lang="en-US" dirty="0"/>
          </a:p>
          <a:p>
            <a:r>
              <a:rPr lang="en-US" dirty="0"/>
              <a:t>Goat Therapy – Goats therapy is a cross of dog and horse therapy.  Animals are amazing you can tell them the worst that you have done and they will still love you for being there and being you. </a:t>
            </a:r>
          </a:p>
          <a:p>
            <a:endParaRPr lang="en-US" dirty="0"/>
          </a:p>
          <a:p>
            <a:r>
              <a:rPr lang="en-US" dirty="0"/>
              <a:t>Great Time – You will have a great time playing with our goats. You get to take photos with the goats for you to share with your friends and family.</a:t>
            </a:r>
          </a:p>
          <a:p>
            <a:endParaRPr lang="en-US" dirty="0"/>
          </a:p>
          <a:p>
            <a:r>
              <a:rPr lang="en-US" dirty="0"/>
              <a:t>Helping Animals – Every event that we do is helping raise awareness of the animals at the rescue. We are a mini-farm animal rescue and sanctuary. We have many kinds of animals at the rescue from mini horses, mini donkeys, mini cows, goats and so much more. Any and all proceeds go back to the animals!</a:t>
            </a:r>
          </a:p>
        </p:txBody>
      </p:sp>
      <p:sp>
        <p:nvSpPr>
          <p:cNvPr id="4" name="Slide Number Placeholder 3"/>
          <p:cNvSpPr>
            <a:spLocks noGrp="1"/>
          </p:cNvSpPr>
          <p:nvPr>
            <p:ph type="sldNum" sz="quarter" idx="5"/>
          </p:nvPr>
        </p:nvSpPr>
        <p:spPr/>
        <p:txBody>
          <a:bodyPr/>
          <a:lstStyle/>
          <a:p>
            <a:fld id="{7506E3FD-2DB0-4848-A11C-DAFA3A5FB797}" type="slidenum">
              <a:rPr lang="en-US" smtClean="0"/>
              <a:t>3</a:t>
            </a:fld>
            <a:endParaRPr lang="en-US" dirty="0"/>
          </a:p>
        </p:txBody>
      </p:sp>
    </p:spTree>
    <p:extLst>
      <p:ext uri="{BB962C8B-B14F-4D97-AF65-F5344CB8AC3E}">
        <p14:creationId xmlns:p14="http://schemas.microsoft.com/office/powerpoint/2010/main" val="150697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bring all that is needed for set up.  </a:t>
            </a:r>
          </a:p>
          <a:p>
            <a:endParaRPr lang="en-US" dirty="0"/>
          </a:p>
          <a:p>
            <a:r>
              <a:rPr lang="en-US" dirty="0"/>
              <a:t>We understand that sometimes we are unsure of how the weather will effect events so we always have options with the setup for the date. Or we will work indoors or make modifications. </a:t>
            </a:r>
          </a:p>
          <a:p>
            <a:endParaRPr lang="en-US" dirty="0"/>
          </a:p>
          <a:p>
            <a:r>
              <a:rPr lang="en-US" dirty="0"/>
              <a:t>We stay in contact and there are times that we have to make adjustments as we go. </a:t>
            </a:r>
          </a:p>
          <a:p>
            <a:endParaRPr lang="en-US" dirty="0"/>
          </a:p>
          <a:p>
            <a:r>
              <a:rPr lang="en-US" dirty="0"/>
              <a:t>We will be bringing fencing panels, chairs, tables, hand sanitizer and everything for the goats. </a:t>
            </a:r>
          </a:p>
          <a:p>
            <a:endParaRPr lang="en-US" dirty="0"/>
          </a:p>
          <a:p>
            <a:r>
              <a:rPr lang="en-US" dirty="0"/>
              <a:t>Every setup we bring for the goats; hay, brushes, outfits as requested and more.</a:t>
            </a:r>
          </a:p>
        </p:txBody>
      </p:sp>
      <p:sp>
        <p:nvSpPr>
          <p:cNvPr id="4" name="Slide Number Placeholder 3"/>
          <p:cNvSpPr>
            <a:spLocks noGrp="1"/>
          </p:cNvSpPr>
          <p:nvPr>
            <p:ph type="sldNum" sz="quarter" idx="5"/>
          </p:nvPr>
        </p:nvSpPr>
        <p:spPr/>
        <p:txBody>
          <a:bodyPr/>
          <a:lstStyle/>
          <a:p>
            <a:fld id="{7506E3FD-2DB0-4848-A11C-DAFA3A5FB797}" type="slidenum">
              <a:rPr lang="en-US" smtClean="0"/>
              <a:t>4</a:t>
            </a:fld>
            <a:endParaRPr lang="en-US" dirty="0"/>
          </a:p>
        </p:txBody>
      </p:sp>
    </p:spTree>
    <p:extLst>
      <p:ext uri="{BB962C8B-B14F-4D97-AF65-F5344CB8AC3E}">
        <p14:creationId xmlns:p14="http://schemas.microsoft.com/office/powerpoint/2010/main" val="144050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to have so many kinds of setups is that that way we can do and help as many people as possible.</a:t>
            </a:r>
          </a:p>
          <a:p>
            <a:endParaRPr lang="en-US" dirty="0"/>
          </a:p>
          <a:p>
            <a:r>
              <a:rPr lang="en-US" dirty="0"/>
              <a:t>Our setup can allow us to go from hospitals to schools and more. </a:t>
            </a:r>
          </a:p>
          <a:p>
            <a:endParaRPr lang="en-US" dirty="0"/>
          </a:p>
          <a:p>
            <a:r>
              <a:rPr lang="en-US" dirty="0"/>
              <a:t>Please see the next slides for more information about each of these along with pictures. </a:t>
            </a:r>
          </a:p>
        </p:txBody>
      </p:sp>
      <p:sp>
        <p:nvSpPr>
          <p:cNvPr id="4" name="Slide Number Placeholder 3"/>
          <p:cNvSpPr>
            <a:spLocks noGrp="1"/>
          </p:cNvSpPr>
          <p:nvPr>
            <p:ph type="sldNum" sz="quarter" idx="5"/>
          </p:nvPr>
        </p:nvSpPr>
        <p:spPr/>
        <p:txBody>
          <a:bodyPr/>
          <a:lstStyle/>
          <a:p>
            <a:fld id="{7506E3FD-2DB0-4848-A11C-DAFA3A5FB797}" type="slidenum">
              <a:rPr lang="en-US" smtClean="0"/>
              <a:t>5</a:t>
            </a:fld>
            <a:endParaRPr lang="en-US" dirty="0"/>
          </a:p>
        </p:txBody>
      </p:sp>
    </p:spTree>
    <p:extLst>
      <p:ext uri="{BB962C8B-B14F-4D97-AF65-F5344CB8AC3E}">
        <p14:creationId xmlns:p14="http://schemas.microsoft.com/office/powerpoint/2010/main" val="372435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Outdoor setup – </a:t>
            </a:r>
          </a:p>
          <a:p>
            <a:r>
              <a:rPr lang="en-US" dirty="0"/>
              <a:t>This is where we setup a pen for those individuals that are participating. </a:t>
            </a:r>
          </a:p>
          <a:p>
            <a:r>
              <a:rPr lang="en-US" dirty="0"/>
              <a:t>It takes between 30 min and 1 hr. to set up and teardown this is not included in your time. </a:t>
            </a:r>
          </a:p>
          <a:p>
            <a:endParaRPr lang="en-US" dirty="0"/>
          </a:p>
          <a:p>
            <a:r>
              <a:rPr lang="en-US" dirty="0"/>
              <a:t>This can be as large as needed, or up to 50’x50’. We can setup in a clean parking lot or in a yard. </a:t>
            </a:r>
          </a:p>
          <a:p>
            <a:endParaRPr lang="en-US" dirty="0"/>
          </a:p>
          <a:p>
            <a:r>
              <a:rPr lang="en-US" dirty="0"/>
              <a:t>We try and keep everything as neat as we can so we sweep and clean up as we go and before we leave.</a:t>
            </a:r>
          </a:p>
          <a:p>
            <a:endParaRPr lang="en-US" dirty="0"/>
          </a:p>
          <a:p>
            <a:r>
              <a:rPr lang="en-US" dirty="0"/>
              <a:t>If it is a closed event then the individual can take responsibility for the group and sign a release of liability wavier for the entire group. This allows us to have youth as young as 6-8 Depending on the approved age to hold the goats with assistance. If this is an open event then the normal age of 12 with a responsible adult over the age of 18 can hold goats and 16 without parent or guardian. </a:t>
            </a:r>
          </a:p>
        </p:txBody>
      </p:sp>
      <p:sp>
        <p:nvSpPr>
          <p:cNvPr id="4" name="Slide Number Placeholder 3"/>
          <p:cNvSpPr>
            <a:spLocks noGrp="1"/>
          </p:cNvSpPr>
          <p:nvPr>
            <p:ph type="sldNum" sz="quarter" idx="5"/>
          </p:nvPr>
        </p:nvSpPr>
        <p:spPr/>
        <p:txBody>
          <a:bodyPr/>
          <a:lstStyle/>
          <a:p>
            <a:fld id="{7506E3FD-2DB0-4848-A11C-DAFA3A5FB797}" type="slidenum">
              <a:rPr lang="en-US" smtClean="0"/>
              <a:t>6</a:t>
            </a:fld>
            <a:endParaRPr lang="en-US" dirty="0"/>
          </a:p>
        </p:txBody>
      </p:sp>
    </p:spTree>
    <p:extLst>
      <p:ext uri="{BB962C8B-B14F-4D97-AF65-F5344CB8AC3E}">
        <p14:creationId xmlns:p14="http://schemas.microsoft.com/office/powerpoint/2010/main" val="101220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Indoor setup – </a:t>
            </a:r>
          </a:p>
          <a:p>
            <a:r>
              <a:rPr lang="en-US" dirty="0"/>
              <a:t>This is where we setup an indoor stable; this has all of the above equipment along with three layers of plastic down on the floor prior to setting up the fencing and such. </a:t>
            </a:r>
          </a:p>
          <a:p>
            <a:endParaRPr lang="en-US" dirty="0"/>
          </a:p>
          <a:p>
            <a:r>
              <a:rPr lang="en-US" dirty="0"/>
              <a:t>A quick explanation of setup; the first layer is 3mm plastic, then a canvas tarp to protect your floors, last is the silver tarp that is then wrapped around the fencing that is set on top of these three (3) layers. We then put down shaving and hay for the goats. We also have an extending tarp that is for when you step out to use the boot brushes so that your shoes are clean prior to leaving the area.  </a:t>
            </a:r>
          </a:p>
          <a:p>
            <a:endParaRPr lang="en-US" dirty="0"/>
          </a:p>
          <a:p>
            <a:r>
              <a:rPr lang="en-US" dirty="0"/>
              <a:t>This is a very clean setup. We also continuously remind individuals to brush their feet, use hand sanitizer and sweep the surrounding area. </a:t>
            </a:r>
          </a:p>
          <a:p>
            <a:endParaRPr lang="en-US" dirty="0"/>
          </a:p>
          <a:p>
            <a:r>
              <a:rPr lang="en-US" dirty="0"/>
              <a:t>When we are done we wrap the whole thing into a bundle and take all the mess with us.</a:t>
            </a:r>
          </a:p>
          <a:p>
            <a:endParaRPr lang="en-US" dirty="0"/>
          </a:p>
          <a:p>
            <a:r>
              <a:rPr lang="en-US" dirty="0"/>
              <a:t>This takes approx. 1 hr. to 1.5 hours to set up and teardown this is not included in your time.</a:t>
            </a:r>
          </a:p>
        </p:txBody>
      </p:sp>
      <p:sp>
        <p:nvSpPr>
          <p:cNvPr id="4" name="Slide Number Placeholder 3"/>
          <p:cNvSpPr>
            <a:spLocks noGrp="1"/>
          </p:cNvSpPr>
          <p:nvPr>
            <p:ph type="sldNum" sz="quarter" idx="5"/>
          </p:nvPr>
        </p:nvSpPr>
        <p:spPr/>
        <p:txBody>
          <a:bodyPr/>
          <a:lstStyle/>
          <a:p>
            <a:fld id="{7506E3FD-2DB0-4848-A11C-DAFA3A5FB797}" type="slidenum">
              <a:rPr lang="en-US" smtClean="0"/>
              <a:t>7</a:t>
            </a:fld>
            <a:endParaRPr lang="en-US" dirty="0"/>
          </a:p>
        </p:txBody>
      </p:sp>
    </p:spTree>
    <p:extLst>
      <p:ext uri="{BB962C8B-B14F-4D97-AF65-F5344CB8AC3E}">
        <p14:creationId xmlns:p14="http://schemas.microsoft.com/office/powerpoint/2010/main" val="43068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kinds of setups for a diapered setup </a:t>
            </a:r>
          </a:p>
          <a:p>
            <a:r>
              <a:rPr lang="en-US" dirty="0"/>
              <a:t>They are a maximum of a 2 hour event</a:t>
            </a:r>
          </a:p>
          <a:p>
            <a:endParaRPr lang="en-US" dirty="0"/>
          </a:p>
          <a:p>
            <a:r>
              <a:rPr lang="en-US" dirty="0"/>
              <a:t>Type one (1) -This is where the goats come to you wearing diapers and clothes so, no mess. </a:t>
            </a:r>
          </a:p>
          <a:p>
            <a:r>
              <a:rPr lang="en-US" dirty="0"/>
              <a:t>They can ride in buggies or be carried from area to area. This is one we use for offices, hospitals and such. </a:t>
            </a:r>
          </a:p>
          <a:p>
            <a:r>
              <a:rPr lang="en-US" dirty="0"/>
              <a:t>This takes approx. 20-30 min to set up and teardown this is not included in your time.</a:t>
            </a:r>
          </a:p>
          <a:p>
            <a:endParaRPr lang="en-US" dirty="0"/>
          </a:p>
          <a:p>
            <a:r>
              <a:rPr lang="en-US" dirty="0"/>
              <a:t>Type two (2) – This is where we set up a fencing, chairs, tables but the goats are wearing diapers and clothes so no mess. </a:t>
            </a:r>
          </a:p>
          <a:p>
            <a:r>
              <a:rPr lang="en-US" dirty="0"/>
              <a:t>This is used for indoor library reading events and birthday parties. </a:t>
            </a:r>
          </a:p>
          <a:p>
            <a:r>
              <a:rPr lang="en-US" dirty="0"/>
              <a:t>As we have to carry and set up more it takes 1 – 1.5 hours to set up and teardown this is not included in your time.</a:t>
            </a:r>
          </a:p>
          <a:p>
            <a:endParaRPr lang="en-US" dirty="0"/>
          </a:p>
        </p:txBody>
      </p:sp>
      <p:sp>
        <p:nvSpPr>
          <p:cNvPr id="4" name="Slide Number Placeholder 3"/>
          <p:cNvSpPr>
            <a:spLocks noGrp="1"/>
          </p:cNvSpPr>
          <p:nvPr>
            <p:ph type="sldNum" sz="quarter" idx="5"/>
          </p:nvPr>
        </p:nvSpPr>
        <p:spPr/>
        <p:txBody>
          <a:bodyPr/>
          <a:lstStyle/>
          <a:p>
            <a:fld id="{7506E3FD-2DB0-4848-A11C-DAFA3A5FB797}" type="slidenum">
              <a:rPr lang="en-US" smtClean="0"/>
              <a:t>8</a:t>
            </a:fld>
            <a:endParaRPr lang="en-US" dirty="0"/>
          </a:p>
        </p:txBody>
      </p:sp>
    </p:spTree>
    <p:extLst>
      <p:ext uri="{BB962C8B-B14F-4D97-AF65-F5344CB8AC3E}">
        <p14:creationId xmlns:p14="http://schemas.microsoft.com/office/powerpoint/2010/main" val="119053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have a convention setup – This is a cross of all three.</a:t>
            </a:r>
          </a:p>
          <a:p>
            <a:endParaRPr lang="en-US" dirty="0"/>
          </a:p>
          <a:p>
            <a:r>
              <a:rPr lang="en-US" dirty="0"/>
              <a:t>There are many ways for us to be at a convention. </a:t>
            </a:r>
          </a:p>
          <a:p>
            <a:endParaRPr lang="en-US" dirty="0"/>
          </a:p>
          <a:p>
            <a:r>
              <a:rPr lang="en-US" dirty="0"/>
              <a:t>Type 1 - We can set up in a separate room that allows us to keep everything in one space and individuals can come and go as the convention progresses. </a:t>
            </a:r>
          </a:p>
          <a:p>
            <a:endParaRPr lang="en-US" dirty="0"/>
          </a:p>
          <a:p>
            <a:r>
              <a:rPr lang="en-US" dirty="0"/>
              <a:t>Type 2 – We can set up and go in and out as the convention progresses with the goats in diapers and clothes.</a:t>
            </a:r>
          </a:p>
          <a:p>
            <a:endParaRPr lang="en-US" dirty="0"/>
          </a:p>
          <a:p>
            <a:r>
              <a:rPr lang="en-US" dirty="0"/>
              <a:t>Type 3 – We set up outside for the event and it allows everyone to come out and visit with the goats without being inside of the building, just realize that this option is dependent on Wyoming weather.</a:t>
            </a:r>
          </a:p>
        </p:txBody>
      </p:sp>
      <p:sp>
        <p:nvSpPr>
          <p:cNvPr id="4" name="Slide Number Placeholder 3"/>
          <p:cNvSpPr>
            <a:spLocks noGrp="1"/>
          </p:cNvSpPr>
          <p:nvPr>
            <p:ph type="sldNum" sz="quarter" idx="5"/>
          </p:nvPr>
        </p:nvSpPr>
        <p:spPr/>
        <p:txBody>
          <a:bodyPr/>
          <a:lstStyle/>
          <a:p>
            <a:fld id="{7506E3FD-2DB0-4848-A11C-DAFA3A5FB797}" type="slidenum">
              <a:rPr lang="en-US" smtClean="0"/>
              <a:t>9</a:t>
            </a:fld>
            <a:endParaRPr lang="en-US" dirty="0"/>
          </a:p>
        </p:txBody>
      </p:sp>
    </p:spTree>
    <p:extLst>
      <p:ext uri="{BB962C8B-B14F-4D97-AF65-F5344CB8AC3E}">
        <p14:creationId xmlns:p14="http://schemas.microsoft.com/office/powerpoint/2010/main" val="1027923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2017291-A90A-42C9-B2A1-12806C10A209}" type="datetimeFigureOut">
              <a:rPr lang="en-US" smtClean="0"/>
              <a:t>12/29/2024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E6213A20-1F5E-41AB-B328-E9F4B786AB6A}"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4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213A20-1F5E-41AB-B328-E9F4B786AB6A}" type="slidenum">
              <a:rPr lang="en-US" smtClean="0"/>
              <a:t>‹#›</a:t>
            </a:fld>
            <a:endParaRPr lang="en-US" dirty="0"/>
          </a:p>
        </p:txBody>
      </p:sp>
    </p:spTree>
    <p:extLst>
      <p:ext uri="{BB962C8B-B14F-4D97-AF65-F5344CB8AC3E}">
        <p14:creationId xmlns:p14="http://schemas.microsoft.com/office/powerpoint/2010/main" val="295780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13A20-1F5E-41AB-B328-E9F4B786AB6A}"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13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13A20-1F5E-41AB-B328-E9F4B786AB6A}"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507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13A20-1F5E-41AB-B328-E9F4B786AB6A}" type="slidenum">
              <a:rPr lang="en-US" smtClean="0"/>
              <a:t>‹#›</a:t>
            </a:fld>
            <a:endParaRPr lang="en-US" dirty="0"/>
          </a:p>
        </p:txBody>
      </p:sp>
    </p:spTree>
    <p:extLst>
      <p:ext uri="{BB962C8B-B14F-4D97-AF65-F5344CB8AC3E}">
        <p14:creationId xmlns:p14="http://schemas.microsoft.com/office/powerpoint/2010/main" val="115391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13A20-1F5E-41AB-B328-E9F4B786AB6A}"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211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13A20-1F5E-41AB-B328-E9F4B786AB6A}"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09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13A20-1F5E-41AB-B328-E9F4B786AB6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17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13A20-1F5E-41AB-B328-E9F4B786AB6A}"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929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13A20-1F5E-41AB-B328-E9F4B786AB6A}" type="slidenum">
              <a:rPr lang="en-US" smtClean="0"/>
              <a:t>‹#›</a:t>
            </a:fld>
            <a:endParaRPr lang="en-US" dirty="0"/>
          </a:p>
        </p:txBody>
      </p:sp>
    </p:spTree>
    <p:extLst>
      <p:ext uri="{BB962C8B-B14F-4D97-AF65-F5344CB8AC3E}">
        <p14:creationId xmlns:p14="http://schemas.microsoft.com/office/powerpoint/2010/main" val="408800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213A20-1F5E-41AB-B328-E9F4B786AB6A}"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22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213A20-1F5E-41AB-B328-E9F4B786AB6A}" type="slidenum">
              <a:rPr lang="en-US" smtClean="0"/>
              <a:t>‹#›</a:t>
            </a:fld>
            <a:endParaRPr lang="en-US" dirty="0"/>
          </a:p>
        </p:txBody>
      </p:sp>
    </p:spTree>
    <p:extLst>
      <p:ext uri="{BB962C8B-B14F-4D97-AF65-F5344CB8AC3E}">
        <p14:creationId xmlns:p14="http://schemas.microsoft.com/office/powerpoint/2010/main" val="344617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213A20-1F5E-41AB-B328-E9F4B786AB6A}"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01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213A20-1F5E-41AB-B328-E9F4B786AB6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56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213A20-1F5E-41AB-B328-E9F4B786AB6A}" type="slidenum">
              <a:rPr lang="en-US" smtClean="0"/>
              <a:t>‹#›</a:t>
            </a:fld>
            <a:endParaRPr lang="en-US" dirty="0"/>
          </a:p>
        </p:txBody>
      </p:sp>
    </p:spTree>
    <p:extLst>
      <p:ext uri="{BB962C8B-B14F-4D97-AF65-F5344CB8AC3E}">
        <p14:creationId xmlns:p14="http://schemas.microsoft.com/office/powerpoint/2010/main" val="329442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213A20-1F5E-41AB-B328-E9F4B786AB6A}"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81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17291-A90A-42C9-B2A1-12806C10A209}" type="datetimeFigureOut">
              <a:rPr lang="en-US" smtClean="0"/>
              <a:t>12/29/2024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213A20-1F5E-41AB-B328-E9F4B786AB6A}" type="slidenum">
              <a:rPr lang="en-US" smtClean="0"/>
              <a:t>‹#›</a:t>
            </a:fld>
            <a:endParaRPr lang="en-US" dirty="0"/>
          </a:p>
        </p:txBody>
      </p:sp>
    </p:spTree>
    <p:extLst>
      <p:ext uri="{BB962C8B-B14F-4D97-AF65-F5344CB8AC3E}">
        <p14:creationId xmlns:p14="http://schemas.microsoft.com/office/powerpoint/2010/main" val="373130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017291-A90A-42C9-B2A1-12806C10A209}" type="datetimeFigureOut">
              <a:rPr lang="en-US" smtClean="0"/>
              <a:t>12/29/2024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213A20-1F5E-41AB-B328-E9F4B786AB6A}" type="slidenum">
              <a:rPr lang="en-US" smtClean="0"/>
              <a:t>‹#›</a:t>
            </a:fld>
            <a:endParaRPr lang="en-US" dirty="0"/>
          </a:p>
        </p:txBody>
      </p:sp>
    </p:spTree>
    <p:extLst>
      <p:ext uri="{BB962C8B-B14F-4D97-AF65-F5344CB8AC3E}">
        <p14:creationId xmlns:p14="http://schemas.microsoft.com/office/powerpoint/2010/main" val="960211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jjsecondchancesmallholdings.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jjsecondchancesmallholdings@g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0128C3-5D3C-D1A8-E1E7-E2BA3E309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3" y="869430"/>
            <a:ext cx="10560653" cy="4901784"/>
          </a:xfrm>
          <a:prstGeom prst="rect">
            <a:avLst/>
          </a:prstGeom>
        </p:spPr>
      </p:pic>
    </p:spTree>
    <p:extLst>
      <p:ext uri="{BB962C8B-B14F-4D97-AF65-F5344CB8AC3E}">
        <p14:creationId xmlns:p14="http://schemas.microsoft.com/office/powerpoint/2010/main" val="3005672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10E4-BA1A-A631-2EDA-A382937084D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8B77787-1D2A-5C7D-F1BD-AC417FAFF8DB}"/>
              </a:ext>
            </a:extLst>
          </p:cNvPr>
          <p:cNvSpPr>
            <a:spLocks noGrp="1"/>
          </p:cNvSpPr>
          <p:nvPr>
            <p:ph sz="half" idx="1"/>
          </p:nvPr>
        </p:nvSpPr>
        <p:spPr/>
        <p:txBody>
          <a:bodyPr/>
          <a:lstStyle/>
          <a:p>
            <a:r>
              <a:rPr lang="en-US" dirty="0"/>
              <a:t>What are the costs?</a:t>
            </a:r>
          </a:p>
          <a:p>
            <a:r>
              <a:rPr lang="en-US" dirty="0"/>
              <a:t>Do you have insurance?</a:t>
            </a:r>
          </a:p>
          <a:p>
            <a:r>
              <a:rPr lang="en-US" dirty="0"/>
              <a:t>How do I know what kind of setup I need?</a:t>
            </a:r>
          </a:p>
          <a:p>
            <a:r>
              <a:rPr lang="en-US" dirty="0"/>
              <a:t>What if there is an emergency and we have to cancel or move the event? </a:t>
            </a:r>
          </a:p>
        </p:txBody>
      </p:sp>
      <p:sp>
        <p:nvSpPr>
          <p:cNvPr id="4" name="Content Placeholder 3">
            <a:extLst>
              <a:ext uri="{FF2B5EF4-FFF2-40B4-BE49-F238E27FC236}">
                <a16:creationId xmlns:a16="http://schemas.microsoft.com/office/drawing/2014/main" id="{59C34088-F742-25E8-70BC-F68D8F2B78E2}"/>
              </a:ext>
            </a:extLst>
          </p:cNvPr>
          <p:cNvSpPr>
            <a:spLocks noGrp="1"/>
          </p:cNvSpPr>
          <p:nvPr>
            <p:ph sz="half" idx="2"/>
          </p:nvPr>
        </p:nvSpPr>
        <p:spPr/>
        <p:txBody>
          <a:bodyPr/>
          <a:lstStyle/>
          <a:p>
            <a:r>
              <a:rPr lang="en-US" dirty="0"/>
              <a:t>How can you help?</a:t>
            </a:r>
          </a:p>
          <a:p>
            <a:r>
              <a:rPr lang="en-US" dirty="0"/>
              <a:t>Do you charge for setup?</a:t>
            </a:r>
          </a:p>
          <a:p>
            <a:r>
              <a:rPr lang="en-US" dirty="0"/>
              <a:t>Do you do Discounts?</a:t>
            </a:r>
          </a:p>
          <a:p>
            <a:r>
              <a:rPr lang="en-US" dirty="0"/>
              <a:t>How do I schedule an Event?</a:t>
            </a:r>
          </a:p>
          <a:p>
            <a:r>
              <a:rPr lang="en-US" dirty="0"/>
              <a:t>How old do you have to hold a goat?</a:t>
            </a:r>
          </a:p>
        </p:txBody>
      </p:sp>
    </p:spTree>
    <p:extLst>
      <p:ext uri="{BB962C8B-B14F-4D97-AF65-F5344CB8AC3E}">
        <p14:creationId xmlns:p14="http://schemas.microsoft.com/office/powerpoint/2010/main" val="129081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756C83-65B8-CE96-57F5-4378139F3D35}"/>
              </a:ext>
            </a:extLst>
          </p:cNvPr>
          <p:cNvSpPr>
            <a:spLocks noGrp="1"/>
          </p:cNvSpPr>
          <p:nvPr>
            <p:ph type="ctrTitle"/>
          </p:nvPr>
        </p:nvSpPr>
        <p:spPr/>
        <p:txBody>
          <a:bodyPr/>
          <a:lstStyle/>
          <a:p>
            <a:r>
              <a:rPr lang="en-US" dirty="0"/>
              <a:t>Thank you! </a:t>
            </a:r>
          </a:p>
        </p:txBody>
      </p:sp>
      <p:sp>
        <p:nvSpPr>
          <p:cNvPr id="6" name="Subtitle 5">
            <a:extLst>
              <a:ext uri="{FF2B5EF4-FFF2-40B4-BE49-F238E27FC236}">
                <a16:creationId xmlns:a16="http://schemas.microsoft.com/office/drawing/2014/main" id="{A71FECA7-E29D-450B-B8AB-5161DC026DD7}"/>
              </a:ext>
            </a:extLst>
          </p:cNvPr>
          <p:cNvSpPr>
            <a:spLocks noGrp="1"/>
          </p:cNvSpPr>
          <p:nvPr>
            <p:ph type="subTitle" idx="1"/>
          </p:nvPr>
        </p:nvSpPr>
        <p:spPr>
          <a:xfrm>
            <a:off x="2692398" y="3471337"/>
            <a:ext cx="6815669" cy="1875578"/>
          </a:xfrm>
        </p:spPr>
        <p:txBody>
          <a:bodyPr>
            <a:normAutofit/>
          </a:bodyPr>
          <a:lstStyle/>
          <a:p>
            <a:r>
              <a:rPr lang="en-US" dirty="0"/>
              <a:t>For any questions please contact us at:</a:t>
            </a:r>
          </a:p>
          <a:p>
            <a:r>
              <a:rPr lang="en-US" dirty="0">
                <a:hlinkClick r:id="rId3"/>
              </a:rPr>
              <a:t>www.jjsecondchancesmallholdings.com</a:t>
            </a:r>
            <a:endParaRPr lang="en-US" dirty="0"/>
          </a:p>
          <a:p>
            <a:r>
              <a:rPr lang="en-US" dirty="0">
                <a:hlinkClick r:id="rId4"/>
              </a:rPr>
              <a:t>jjsecondchancesmallholdings@gmail.com</a:t>
            </a:r>
            <a:endParaRPr lang="en-US" dirty="0"/>
          </a:p>
          <a:p>
            <a:r>
              <a:rPr lang="en-US" dirty="0"/>
              <a:t>Or call 307-399-7407</a:t>
            </a:r>
          </a:p>
        </p:txBody>
      </p:sp>
    </p:spTree>
    <p:extLst>
      <p:ext uri="{BB962C8B-B14F-4D97-AF65-F5344CB8AC3E}">
        <p14:creationId xmlns:p14="http://schemas.microsoft.com/office/powerpoint/2010/main" val="385614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7666-1021-C147-10A8-41CAB583D043}"/>
              </a:ext>
            </a:extLst>
          </p:cNvPr>
          <p:cNvSpPr>
            <a:spLocks noGrp="1"/>
          </p:cNvSpPr>
          <p:nvPr>
            <p:ph type="ctrTitle"/>
          </p:nvPr>
        </p:nvSpPr>
        <p:spPr/>
        <p:txBody>
          <a:bodyPr/>
          <a:lstStyle/>
          <a:p>
            <a:r>
              <a:rPr lang="en-US" dirty="0"/>
              <a:t>Would you like us at your Event!</a:t>
            </a:r>
          </a:p>
        </p:txBody>
      </p:sp>
      <p:sp>
        <p:nvSpPr>
          <p:cNvPr id="3" name="Subtitle 2">
            <a:extLst>
              <a:ext uri="{FF2B5EF4-FFF2-40B4-BE49-F238E27FC236}">
                <a16:creationId xmlns:a16="http://schemas.microsoft.com/office/drawing/2014/main" id="{FDCD6716-08D7-BB65-21CB-70B0EABF9E37}"/>
              </a:ext>
            </a:extLst>
          </p:cNvPr>
          <p:cNvSpPr>
            <a:spLocks noGrp="1"/>
          </p:cNvSpPr>
          <p:nvPr>
            <p:ph type="subTitle" idx="1"/>
          </p:nvPr>
        </p:nvSpPr>
        <p:spPr/>
        <p:txBody>
          <a:bodyPr>
            <a:normAutofit/>
          </a:bodyPr>
          <a:lstStyle/>
          <a:p>
            <a:br>
              <a:rPr lang="en-US" dirty="0"/>
            </a:br>
            <a:r>
              <a:rPr lang="en-US" dirty="0"/>
              <a:t>Here is a quick PowerPoint to talk about setup </a:t>
            </a:r>
          </a:p>
          <a:p>
            <a:r>
              <a:rPr lang="en-US" dirty="0"/>
              <a:t>and more that we do for you and your event.</a:t>
            </a:r>
          </a:p>
        </p:txBody>
      </p:sp>
    </p:spTree>
    <p:extLst>
      <p:ext uri="{BB962C8B-B14F-4D97-AF65-F5344CB8AC3E}">
        <p14:creationId xmlns:p14="http://schemas.microsoft.com/office/powerpoint/2010/main" val="92128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4176-9E10-5D32-1A46-70CFB4B43A22}"/>
              </a:ext>
            </a:extLst>
          </p:cNvPr>
          <p:cNvSpPr>
            <a:spLocks noGrp="1"/>
          </p:cNvSpPr>
          <p:nvPr>
            <p:ph type="title"/>
          </p:nvPr>
        </p:nvSpPr>
        <p:spPr/>
        <p:txBody>
          <a:bodyPr/>
          <a:lstStyle/>
          <a:p>
            <a:r>
              <a:rPr lang="en-US" dirty="0"/>
              <a:t>Why have Goats at Your Event?</a:t>
            </a:r>
          </a:p>
        </p:txBody>
      </p:sp>
      <p:pic>
        <p:nvPicPr>
          <p:cNvPr id="5" name="Content Placeholder 4">
            <a:extLst>
              <a:ext uri="{FF2B5EF4-FFF2-40B4-BE49-F238E27FC236}">
                <a16:creationId xmlns:a16="http://schemas.microsoft.com/office/drawing/2014/main" id="{F67FE6FD-812C-5E3F-270D-A10B37B2D33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40312" y="2560638"/>
            <a:ext cx="3434576" cy="3309937"/>
          </a:xfrm>
        </p:spPr>
      </p:pic>
      <p:sp>
        <p:nvSpPr>
          <p:cNvPr id="6" name="Content Placeholder 5">
            <a:extLst>
              <a:ext uri="{FF2B5EF4-FFF2-40B4-BE49-F238E27FC236}">
                <a16:creationId xmlns:a16="http://schemas.microsoft.com/office/drawing/2014/main" id="{5C7F9AA1-5A59-E286-FD6D-EB2977B99FC7}"/>
              </a:ext>
            </a:extLst>
          </p:cNvPr>
          <p:cNvSpPr>
            <a:spLocks noGrp="1"/>
          </p:cNvSpPr>
          <p:nvPr>
            <p:ph sz="half" idx="2"/>
          </p:nvPr>
        </p:nvSpPr>
        <p:spPr/>
        <p:txBody>
          <a:bodyPr/>
          <a:lstStyle/>
          <a:p>
            <a:r>
              <a:rPr lang="en-US" sz="3200" b="1" dirty="0"/>
              <a:t>Fun!</a:t>
            </a:r>
          </a:p>
          <a:p>
            <a:r>
              <a:rPr lang="en-US" sz="3200" b="1" dirty="0"/>
              <a:t>Something Different</a:t>
            </a:r>
          </a:p>
          <a:p>
            <a:r>
              <a:rPr lang="en-US" sz="3200" b="1" dirty="0"/>
              <a:t>Goat Therapy</a:t>
            </a:r>
          </a:p>
          <a:p>
            <a:r>
              <a:rPr lang="en-US" sz="3200" b="1" dirty="0"/>
              <a:t>Great Time</a:t>
            </a:r>
          </a:p>
          <a:p>
            <a:r>
              <a:rPr lang="en-US" sz="3200" b="1" dirty="0"/>
              <a:t>Helping Animals</a:t>
            </a:r>
          </a:p>
        </p:txBody>
      </p:sp>
    </p:spTree>
    <p:extLst>
      <p:ext uri="{BB962C8B-B14F-4D97-AF65-F5344CB8AC3E}">
        <p14:creationId xmlns:p14="http://schemas.microsoft.com/office/powerpoint/2010/main" val="204401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4CF6A-71AD-16C0-2E6B-454BBA209A7A}"/>
              </a:ext>
            </a:extLst>
          </p:cNvPr>
          <p:cNvSpPr>
            <a:spLocks noGrp="1"/>
          </p:cNvSpPr>
          <p:nvPr>
            <p:ph idx="4294967295"/>
          </p:nvPr>
        </p:nvSpPr>
        <p:spPr>
          <a:xfrm>
            <a:off x="1469036" y="1278314"/>
            <a:ext cx="9601200" cy="4301371"/>
          </a:xfrm>
        </p:spPr>
        <p:txBody>
          <a:bodyPr>
            <a:noAutofit/>
          </a:bodyPr>
          <a:lstStyle/>
          <a:p>
            <a:r>
              <a:rPr lang="en-US" sz="4000" dirty="0"/>
              <a:t>Here at J &amp; J, we offer four basic types of setups to ensure we can effectively attend your events, with variations that can be tailored to accommodate different needs. This flexibility enables us to adapt to various Wyoming weather conditions and participate in a wide range of events.</a:t>
            </a:r>
          </a:p>
        </p:txBody>
      </p:sp>
    </p:spTree>
    <p:extLst>
      <p:ext uri="{BB962C8B-B14F-4D97-AF65-F5344CB8AC3E}">
        <p14:creationId xmlns:p14="http://schemas.microsoft.com/office/powerpoint/2010/main" val="175112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D643-AF78-1427-D6EB-086E0CB0E2D0}"/>
              </a:ext>
            </a:extLst>
          </p:cNvPr>
          <p:cNvSpPr>
            <a:spLocks noGrp="1"/>
          </p:cNvSpPr>
          <p:nvPr>
            <p:ph type="title"/>
          </p:nvPr>
        </p:nvSpPr>
        <p:spPr/>
        <p:txBody>
          <a:bodyPr/>
          <a:lstStyle/>
          <a:p>
            <a:r>
              <a:rPr lang="en-US" dirty="0"/>
              <a:t>Four Types of Setup</a:t>
            </a:r>
          </a:p>
        </p:txBody>
      </p:sp>
      <p:sp>
        <p:nvSpPr>
          <p:cNvPr id="3" name="Content Placeholder 2">
            <a:extLst>
              <a:ext uri="{FF2B5EF4-FFF2-40B4-BE49-F238E27FC236}">
                <a16:creationId xmlns:a16="http://schemas.microsoft.com/office/drawing/2014/main" id="{97DCBA90-E993-440C-3B97-8421A57927CC}"/>
              </a:ext>
            </a:extLst>
          </p:cNvPr>
          <p:cNvSpPr>
            <a:spLocks noGrp="1"/>
          </p:cNvSpPr>
          <p:nvPr>
            <p:ph idx="1"/>
          </p:nvPr>
        </p:nvSpPr>
        <p:spPr/>
        <p:txBody>
          <a:bodyPr/>
          <a:lstStyle/>
          <a:p>
            <a:r>
              <a:rPr lang="en-US" dirty="0"/>
              <a:t>1. ) Outdoor setup – This is a pasture setup</a:t>
            </a:r>
          </a:p>
          <a:p>
            <a:r>
              <a:rPr lang="en-US" dirty="0"/>
              <a:t>2.) Indoor setup – This is a like outdoor setup with 3 layers of tarps and more</a:t>
            </a:r>
          </a:p>
          <a:p>
            <a:r>
              <a:rPr lang="en-US" dirty="0"/>
              <a:t>3.) Diapered setup – There are 2 versions of this</a:t>
            </a:r>
          </a:p>
          <a:p>
            <a:pPr lvl="1"/>
            <a:r>
              <a:rPr lang="en-US" dirty="0"/>
              <a:t>Fenced and Non-fenced</a:t>
            </a:r>
          </a:p>
          <a:p>
            <a:r>
              <a:rPr lang="en-US" dirty="0"/>
              <a:t>4.) Convention setup – This is a cross of the first 3</a:t>
            </a:r>
          </a:p>
        </p:txBody>
      </p:sp>
    </p:spTree>
    <p:extLst>
      <p:ext uri="{BB962C8B-B14F-4D97-AF65-F5344CB8AC3E}">
        <p14:creationId xmlns:p14="http://schemas.microsoft.com/office/powerpoint/2010/main" val="66770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CBEE-43DB-40D6-C42A-2FE85136D0BB}"/>
              </a:ext>
            </a:extLst>
          </p:cNvPr>
          <p:cNvSpPr>
            <a:spLocks noGrp="1"/>
          </p:cNvSpPr>
          <p:nvPr>
            <p:ph type="title"/>
          </p:nvPr>
        </p:nvSpPr>
        <p:spPr/>
        <p:txBody>
          <a:bodyPr/>
          <a:lstStyle/>
          <a:p>
            <a:r>
              <a:rPr lang="en-US" dirty="0"/>
              <a:t>Outdoor Setup</a:t>
            </a:r>
          </a:p>
        </p:txBody>
      </p:sp>
      <p:pic>
        <p:nvPicPr>
          <p:cNvPr id="7" name="Content Placeholder 6">
            <a:extLst>
              <a:ext uri="{FF2B5EF4-FFF2-40B4-BE49-F238E27FC236}">
                <a16:creationId xmlns:a16="http://schemas.microsoft.com/office/drawing/2014/main" id="{F47C2249-FB22-8211-5B9B-4FB415D2637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07602" y="2445293"/>
            <a:ext cx="3419475" cy="3430575"/>
          </a:xfrm>
        </p:spPr>
      </p:pic>
      <p:pic>
        <p:nvPicPr>
          <p:cNvPr id="13" name="Content Placeholder 12">
            <a:extLst>
              <a:ext uri="{FF2B5EF4-FFF2-40B4-BE49-F238E27FC236}">
                <a16:creationId xmlns:a16="http://schemas.microsoft.com/office/drawing/2014/main" id="{6AF32B80-016F-A3F1-6562-6422E970DBA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22831" y="2450043"/>
            <a:ext cx="3425825" cy="3425825"/>
          </a:xfrm>
        </p:spPr>
      </p:pic>
    </p:spTree>
    <p:extLst>
      <p:ext uri="{BB962C8B-B14F-4D97-AF65-F5344CB8AC3E}">
        <p14:creationId xmlns:p14="http://schemas.microsoft.com/office/powerpoint/2010/main" val="424513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BAC6-6EA5-6076-4C5C-EE2D3EC65927}"/>
              </a:ext>
            </a:extLst>
          </p:cNvPr>
          <p:cNvSpPr>
            <a:spLocks noGrp="1"/>
          </p:cNvSpPr>
          <p:nvPr>
            <p:ph type="title"/>
          </p:nvPr>
        </p:nvSpPr>
        <p:spPr/>
        <p:txBody>
          <a:bodyPr/>
          <a:lstStyle/>
          <a:p>
            <a:r>
              <a:rPr lang="en-US" dirty="0"/>
              <a:t>Indoor Setup</a:t>
            </a:r>
          </a:p>
        </p:txBody>
      </p:sp>
      <p:pic>
        <p:nvPicPr>
          <p:cNvPr id="6" name="Content Placeholder 5">
            <a:extLst>
              <a:ext uri="{FF2B5EF4-FFF2-40B4-BE49-F238E27FC236}">
                <a16:creationId xmlns:a16="http://schemas.microsoft.com/office/drawing/2014/main" id="{5BDD4157-5B0B-EC35-259D-B65C8E9306D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16374" y="2560638"/>
            <a:ext cx="3163812" cy="3309937"/>
          </a:xfrm>
        </p:spPr>
      </p:pic>
      <p:pic>
        <p:nvPicPr>
          <p:cNvPr id="8" name="Content Placeholder 7">
            <a:extLst>
              <a:ext uri="{FF2B5EF4-FFF2-40B4-BE49-F238E27FC236}">
                <a16:creationId xmlns:a16="http://schemas.microsoft.com/office/drawing/2014/main" id="{512D90CB-6EFA-498C-12EA-EB84428462C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11815" y="2560638"/>
            <a:ext cx="3170161" cy="3309937"/>
          </a:xfrm>
        </p:spPr>
      </p:pic>
    </p:spTree>
    <p:extLst>
      <p:ext uri="{BB962C8B-B14F-4D97-AF65-F5344CB8AC3E}">
        <p14:creationId xmlns:p14="http://schemas.microsoft.com/office/powerpoint/2010/main" val="310530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F956-522F-F365-1BFC-B43AC1973722}"/>
              </a:ext>
            </a:extLst>
          </p:cNvPr>
          <p:cNvSpPr>
            <a:spLocks noGrp="1"/>
          </p:cNvSpPr>
          <p:nvPr>
            <p:ph type="title"/>
          </p:nvPr>
        </p:nvSpPr>
        <p:spPr/>
        <p:txBody>
          <a:bodyPr/>
          <a:lstStyle/>
          <a:p>
            <a:r>
              <a:rPr lang="en-US" dirty="0"/>
              <a:t>Diapered Setup</a:t>
            </a:r>
          </a:p>
        </p:txBody>
      </p:sp>
      <p:pic>
        <p:nvPicPr>
          <p:cNvPr id="6" name="Content Placeholder 5">
            <a:extLst>
              <a:ext uri="{FF2B5EF4-FFF2-40B4-BE49-F238E27FC236}">
                <a16:creationId xmlns:a16="http://schemas.microsoft.com/office/drawing/2014/main" id="{517D298E-C819-2BFB-E951-B8192EE6AAF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44626" y="2560638"/>
            <a:ext cx="4112112" cy="3309937"/>
          </a:xfrm>
        </p:spPr>
      </p:pic>
      <p:pic>
        <p:nvPicPr>
          <p:cNvPr id="8" name="Content Placeholder 7">
            <a:extLst>
              <a:ext uri="{FF2B5EF4-FFF2-40B4-BE49-F238E27FC236}">
                <a16:creationId xmlns:a16="http://schemas.microsoft.com/office/drawing/2014/main" id="{DEFFDB35-F20D-D0C2-ECD3-8299C2CB32F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34125" y="2560638"/>
            <a:ext cx="4413249" cy="3309937"/>
          </a:xfrm>
        </p:spPr>
      </p:pic>
    </p:spTree>
    <p:extLst>
      <p:ext uri="{BB962C8B-B14F-4D97-AF65-F5344CB8AC3E}">
        <p14:creationId xmlns:p14="http://schemas.microsoft.com/office/powerpoint/2010/main" val="203102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1275-A5AE-45E1-E3D1-B2B053C8B4A5}"/>
              </a:ext>
            </a:extLst>
          </p:cNvPr>
          <p:cNvSpPr>
            <a:spLocks noGrp="1"/>
          </p:cNvSpPr>
          <p:nvPr>
            <p:ph type="title"/>
          </p:nvPr>
        </p:nvSpPr>
        <p:spPr/>
        <p:txBody>
          <a:bodyPr/>
          <a:lstStyle/>
          <a:p>
            <a:r>
              <a:rPr lang="en-US" dirty="0"/>
              <a:t>Convention Setup</a:t>
            </a:r>
          </a:p>
        </p:txBody>
      </p:sp>
      <p:pic>
        <p:nvPicPr>
          <p:cNvPr id="12" name="Content Placeholder 11">
            <a:extLst>
              <a:ext uri="{FF2B5EF4-FFF2-40B4-BE49-F238E27FC236}">
                <a16:creationId xmlns:a16="http://schemas.microsoft.com/office/drawing/2014/main" id="{E169E7B8-3350-454D-2C6E-729EC11DF21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50572" y="2475593"/>
            <a:ext cx="3394982" cy="3394982"/>
          </a:xfrm>
        </p:spPr>
      </p:pic>
      <p:pic>
        <p:nvPicPr>
          <p:cNvPr id="14" name="Content Placeholder 13">
            <a:extLst>
              <a:ext uri="{FF2B5EF4-FFF2-40B4-BE49-F238E27FC236}">
                <a16:creationId xmlns:a16="http://schemas.microsoft.com/office/drawing/2014/main" id="{7D83956E-CA56-B0AE-1E2C-A9F7076F1D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928179" y="2475593"/>
            <a:ext cx="4413249" cy="3394982"/>
          </a:xfrm>
        </p:spPr>
      </p:pic>
    </p:spTree>
    <p:extLst>
      <p:ext uri="{BB962C8B-B14F-4D97-AF65-F5344CB8AC3E}">
        <p14:creationId xmlns:p14="http://schemas.microsoft.com/office/powerpoint/2010/main" val="39896323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14640</TotalTime>
  <Words>1920</Words>
  <Application>Microsoft Office PowerPoint</Application>
  <PresentationFormat>Widescreen</PresentationFormat>
  <Paragraphs>129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PowerPoint Presentation</vt:lpstr>
      <vt:lpstr>Would you like us at your Event!</vt:lpstr>
      <vt:lpstr>Why have Goats at Your Event?</vt:lpstr>
      <vt:lpstr>PowerPoint Presentation</vt:lpstr>
      <vt:lpstr>Four Types of Setup</vt:lpstr>
      <vt:lpstr>Outdoor Setup</vt:lpstr>
      <vt:lpstr>Indoor Setup</vt:lpstr>
      <vt:lpstr>Diapered Setup</vt:lpstr>
      <vt:lpstr>Convention Setup</vt:lpstr>
      <vt:lpstr>Questions?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Clark</dc:creator>
  <cp:lastModifiedBy>Jennifer Clark</cp:lastModifiedBy>
  <cp:revision>28</cp:revision>
  <dcterms:created xsi:type="dcterms:W3CDTF">2024-03-31T15:45:57Z</dcterms:created>
  <dcterms:modified xsi:type="dcterms:W3CDTF">2024-12-29T16:45:30Z</dcterms:modified>
</cp:coreProperties>
</file>